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90" r:id="rId16"/>
    <p:sldId id="291" r:id="rId17"/>
    <p:sldId id="2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16CD6-C0C6-4917-8873-0D7D3BD2C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C7268-BE56-4DBE-93AE-9C18E9360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B8112-DBEC-4676-84EA-A85D5BF04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93656-2D19-405C-AE52-55824DB28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F4ABA-F89D-475B-8EAA-CF0A7ED14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76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E688-77FF-44E1-A403-80EE3C4B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2F2F1-5ECD-4E18-97B7-EF6F8CD7A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B570B-86D0-454D-8D3B-BDD179B7C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2A59D-3059-4758-A948-EC8F88D8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9D14-9185-4149-941C-A5493211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27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A5420-17B8-4DDD-AA59-06E3331122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D6F52-304F-4927-B1A4-887A6E193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E3BA8-8964-4D8B-BBFC-82CE2722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1A647-3A73-4E0D-B0AE-65AB7DCD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D3427-80B1-48C7-B3BA-D1AE0984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6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6F24-62F4-4A59-8793-5FE4AA6F1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C9F87-0650-44F6-B9C2-FAADC92F3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878E5-A8AE-4A9E-A407-6BFB3540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F7084-3F29-42E1-8E60-F534DC21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1DB9F-94CC-40FA-A86F-832AEB29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FD68-2522-429B-A100-57E9E37BF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1583D-043E-4CE5-8717-B58F673E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DF052-C1CD-486F-A153-571EA92A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25E4A-BFA2-416C-86B0-6656A4430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B37C1-B6FD-4230-8001-B6A7A469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7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18FF-E606-4DB1-9AE9-99AF0652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01B2B-6093-4A7E-9E25-23CE7A9A09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336F3-999F-4AEB-A69E-21ACF9390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4F785-252F-4AE1-ABF3-D6686DB5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B2B27-188D-485B-B838-60D3C063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DD6C8-F664-4C5B-9F59-A09397F7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02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685F-8F88-41EE-BBE0-9423A908C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3CBFB-6F83-45C0-9971-E34369399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B04BF-2992-4BD4-B1F2-BE2B6995D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2E8B9A-8F5D-4DE8-884D-CD68A06FB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B6C8B-431F-46B4-9A1F-DEE3DE3B5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CE690-5D7E-4B26-959B-54482D71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CFA170-8F57-479B-9A3F-E52821405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DBB81-9562-44F2-9A14-FF5D3316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9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AC012-4D87-4795-BC15-145FF068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A9182-82D9-45F9-813E-6F1337168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D32CA-9E2E-4CF0-ACFF-212E35396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23CFD-C44A-491A-AF24-D8B343E84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6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1DE3A8-434B-42E4-9D7A-A6F89526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AF2FD7-B290-476B-B3DF-F9FD4852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0BE8A-2EFC-4E76-88ED-54C2260C2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51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AF39-AED4-40D4-B6BD-CEFEF3B53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570D3-53CC-485C-B7D3-17EE85DEA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9136B-B633-4CD9-9041-50F57C91F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22CAF-3A82-436E-83B2-0305E4449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CAF3A-6B91-4997-AF32-579E3071C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BEAA4-E1C7-4419-912B-8BA6DB89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59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CEB3-DA34-4EF9-8213-6CF09DE9A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CAA816-9677-4731-9AF9-1084105D74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F81073-2FA0-483A-A0A0-4D69F3CF4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64207-55DB-4DE4-B74D-1897681A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A9D1F-799D-4E72-BBCA-2BE96512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321E3-51EC-43F1-BDCD-AA833639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3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190E7-F477-453E-A7F9-3BC53076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0AB6C-3341-4184-A548-6E5BE82DF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C185-2C6E-48F1-B20A-694A872C5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895DA-72EE-4BF5-8D32-8D5829FD0BDF}" type="datetimeFigureOut">
              <a:rPr lang="en-US" smtClean="0"/>
              <a:t>12/29/2018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B40A0-E279-4C04-A5F3-570D516331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5758E-84B6-420E-ACD3-AF60DCB8C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0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16DE61-E334-4CD3-B7A9-C71FC08A86C5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298F8-66D0-4B37-B882-2C674DAD04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1C482B-AA4D-4925-803B-2D5854B76FE5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E586D70-8685-41C0-AB19-0B527072201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AEB1BB98-DEC6-4C1E-A7A1-AF7A5B71CE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40735FE-3BC9-4287-9264-6D8102F65357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936DFA-4336-4C27-B255-AA976129BCC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2C0384-4EF2-4E0B-999B-C8F144DEE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E970EC6-5A6C-42EC-9591-E53C9B0B970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255B0A-0F67-4BE1-A2B3-517B50654C3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90A671-B1E9-4BAC-A5C6-0A2E5B7B1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262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potted plant">
            <a:extLst>
              <a:ext uri="{FF2B5EF4-FFF2-40B4-BE49-F238E27FC236}">
                <a16:creationId xmlns:a16="http://schemas.microsoft.com/office/drawing/2014/main" id="{1627BF61-0D46-4EAF-94D3-99E3667DC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323BD1D-CEC8-454C-B9C3-AA2F9F95043E}"/>
              </a:ext>
            </a:extLst>
          </p:cNvPr>
          <p:cNvGrpSpPr/>
          <p:nvPr/>
        </p:nvGrpSpPr>
        <p:grpSpPr>
          <a:xfrm rot="21303372">
            <a:off x="9129780" y="2716554"/>
            <a:ext cx="559880" cy="689604"/>
            <a:chOff x="5689697" y="2148396"/>
            <a:chExt cx="1261316" cy="152290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79F187F-60D1-468C-ABBD-B16C349B83A7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Image result for cartoon potted plant">
              <a:extLst>
                <a:ext uri="{FF2B5EF4-FFF2-40B4-BE49-F238E27FC236}">
                  <a16:creationId xmlns:a16="http://schemas.microsoft.com/office/drawing/2014/main" id="{5CD0CEF4-9CC2-4F21-ACAF-530AC3C8F0C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8C81182B-9871-4A8D-980B-5B9B2EA39988}"/>
              </a:ext>
            </a:extLst>
          </p:cNvPr>
          <p:cNvGrpSpPr/>
          <p:nvPr/>
        </p:nvGrpSpPr>
        <p:grpSpPr>
          <a:xfrm rot="21303372">
            <a:off x="5465342" y="2506061"/>
            <a:ext cx="1261316" cy="1522906"/>
            <a:chOff x="5689697" y="2148396"/>
            <a:chExt cx="1261316" cy="152290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F0920CE-E2F8-4EEF-A9C6-C07120C6ED39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cartoon potted plant">
              <a:extLst>
                <a:ext uri="{FF2B5EF4-FFF2-40B4-BE49-F238E27FC236}">
                  <a16:creationId xmlns:a16="http://schemas.microsoft.com/office/drawing/2014/main" id="{6814E452-69C3-4A75-96AB-1D871B48FB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261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A83DCE8-04AA-4390-AEB3-EE08292759B1}"/>
              </a:ext>
            </a:extLst>
          </p:cNvPr>
          <p:cNvGrpSpPr/>
          <p:nvPr/>
        </p:nvGrpSpPr>
        <p:grpSpPr>
          <a:xfrm rot="20987938">
            <a:off x="9169793" y="2780376"/>
            <a:ext cx="467107" cy="612099"/>
            <a:chOff x="5418304" y="2286000"/>
            <a:chExt cx="1401896" cy="189591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919EB-4C40-4FF1-A380-9C208097F720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Image result for cartoon foldable chair">
              <a:extLst>
                <a:ext uri="{FF2B5EF4-FFF2-40B4-BE49-F238E27FC236}">
                  <a16:creationId xmlns:a16="http://schemas.microsoft.com/office/drawing/2014/main" id="{C01EA1E5-E7D6-495C-A813-07EC48EFA3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70C899-FA9B-455B-8CAA-4CA4321E1D90}"/>
              </a:ext>
            </a:extLst>
          </p:cNvPr>
          <p:cNvGrpSpPr/>
          <p:nvPr/>
        </p:nvGrpSpPr>
        <p:grpSpPr>
          <a:xfrm rot="20987938">
            <a:off x="5395052" y="2319557"/>
            <a:ext cx="1401896" cy="1895914"/>
            <a:chOff x="5418304" y="2286000"/>
            <a:chExt cx="1401896" cy="189591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C58E1B6-E674-4FF0-90DA-429901019E92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cartoon foldable chair">
              <a:extLst>
                <a:ext uri="{FF2B5EF4-FFF2-40B4-BE49-F238E27FC236}">
                  <a16:creationId xmlns:a16="http://schemas.microsoft.com/office/drawing/2014/main" id="{939664E9-AAF4-45CB-A2C4-11AD7DA879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8C685C-BF42-457E-8DDB-88672D9B10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0ADD09-42A1-45C0-8DC5-F82468EA7942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52401B-97BC-44B2-9279-F9A3EDC9E7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88870F3-F913-49D4-82A8-9A728E4389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5BCB02-5E5D-495F-BEB6-F156B488919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788C265-36F5-4504-BBE3-DF30AE150E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stack of books">
            <a:extLst>
              <a:ext uri="{FF2B5EF4-FFF2-40B4-BE49-F238E27FC236}">
                <a16:creationId xmlns:a16="http://schemas.microsoft.com/office/drawing/2014/main" id="{9F62B163-2595-4944-8078-1A407401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423" y="4595239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A44D6AD-E5BE-413D-97A4-097CBAED4EDE}"/>
              </a:ext>
            </a:extLst>
          </p:cNvPr>
          <p:cNvGrpSpPr/>
          <p:nvPr/>
        </p:nvGrpSpPr>
        <p:grpSpPr>
          <a:xfrm rot="20748113">
            <a:off x="9161767" y="2832361"/>
            <a:ext cx="491543" cy="544676"/>
            <a:chOff x="5622063" y="2801435"/>
            <a:chExt cx="809010" cy="9321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96E6799-B504-46CC-B217-755F23E9486A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Image result for stack of books">
              <a:extLst>
                <a:ext uri="{FF2B5EF4-FFF2-40B4-BE49-F238E27FC236}">
                  <a16:creationId xmlns:a16="http://schemas.microsoft.com/office/drawing/2014/main" id="{30AB134A-D916-46B0-BFBE-17891B7932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1C48FA-8B39-412D-9FC5-CB526C25349F}"/>
              </a:ext>
            </a:extLst>
          </p:cNvPr>
          <p:cNvGrpSpPr/>
          <p:nvPr/>
        </p:nvGrpSpPr>
        <p:grpSpPr>
          <a:xfrm rot="20748113">
            <a:off x="5691495" y="2801436"/>
            <a:ext cx="809010" cy="932155"/>
            <a:chOff x="5622063" y="2801435"/>
            <a:chExt cx="809010" cy="93215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3BED39E-FA4A-417A-B9F8-69994DF027C4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stack of books">
              <a:extLst>
                <a:ext uri="{FF2B5EF4-FFF2-40B4-BE49-F238E27FC236}">
                  <a16:creationId xmlns:a16="http://schemas.microsoft.com/office/drawing/2014/main" id="{9F9CCA5E-0C51-4FE5-AF1A-7B7F7F842F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65824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34D0316-5397-4C44-9E11-F26A9501AAD0}"/>
              </a:ext>
            </a:extLst>
          </p:cNvPr>
          <p:cNvGrpSpPr/>
          <p:nvPr/>
        </p:nvGrpSpPr>
        <p:grpSpPr>
          <a:xfrm rot="20655897">
            <a:off x="9089949" y="2986348"/>
            <a:ext cx="611522" cy="491307"/>
            <a:chOff x="5230741" y="2450235"/>
            <a:chExt cx="1458745" cy="125175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2E28F39-8C45-4173-9FF7-41B4AE41EF27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6" descr="Image result for cinderblocks">
              <a:extLst>
                <a:ext uri="{FF2B5EF4-FFF2-40B4-BE49-F238E27FC236}">
                  <a16:creationId xmlns:a16="http://schemas.microsoft.com/office/drawing/2014/main" id="{1141DC48-1D3E-464C-9873-E1EC1DE5A1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DE16C88-35D6-41B7-9464-2D607617FC27}"/>
              </a:ext>
            </a:extLst>
          </p:cNvPr>
          <p:cNvGrpSpPr/>
          <p:nvPr/>
        </p:nvGrpSpPr>
        <p:grpSpPr>
          <a:xfrm rot="20655897">
            <a:off x="5366628" y="2641637"/>
            <a:ext cx="1458745" cy="1251753"/>
            <a:chOff x="5230741" y="2450235"/>
            <a:chExt cx="1458745" cy="125175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F7CC216-ECEF-4D7D-A689-194FD810C056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6" descr="Image result for cinderblocks">
              <a:extLst>
                <a:ext uri="{FF2B5EF4-FFF2-40B4-BE49-F238E27FC236}">
                  <a16:creationId xmlns:a16="http://schemas.microsoft.com/office/drawing/2014/main" id="{4E9FAE67-8911-4821-ADFE-6ED2E2CF1C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EF5C0-878F-449F-A117-53222F185F63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6C4141-6CEE-476B-92E0-B165D4094BE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8769DA-D8F1-477B-A6E3-54C855F75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9CD0F2-32E4-4BFD-BD2C-C1EFACE25129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3A6E36-9215-4903-92F4-5D6D3C3B1BB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529614-2BE0-4AE0-9291-A43D349B1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6DD46-C30D-43EF-8FD8-60877CA72FC3}"/>
              </a:ext>
            </a:extLst>
          </p:cNvPr>
          <p:cNvSpPr/>
          <p:nvPr/>
        </p:nvSpPr>
        <p:spPr>
          <a:xfrm rot="21407417" flipV="1">
            <a:off x="2257235" y="3449037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0E21B8-B70E-4ED9-907E-BAEE8ED92B3C}"/>
              </a:ext>
            </a:extLst>
          </p:cNvPr>
          <p:cNvGrpSpPr/>
          <p:nvPr/>
        </p:nvGrpSpPr>
        <p:grpSpPr>
          <a:xfrm rot="21177129">
            <a:off x="9164543" y="2884325"/>
            <a:ext cx="447046" cy="450772"/>
            <a:chOff x="5511375" y="1381537"/>
            <a:chExt cx="925894" cy="99391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CB6B55-C3F6-4566-B08F-1CFEEA38E9A0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DA38FD2-3B13-48BB-AE14-27F6AC0A7DC3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1320A37-E25A-4B22-B213-14F44318B7AD}"/>
              </a:ext>
            </a:extLst>
          </p:cNvPr>
          <p:cNvGrpSpPr/>
          <p:nvPr/>
        </p:nvGrpSpPr>
        <p:grpSpPr>
          <a:xfrm rot="20518083">
            <a:off x="5633053" y="2932043"/>
            <a:ext cx="925894" cy="993913"/>
            <a:chOff x="5511375" y="1381537"/>
            <a:chExt cx="925894" cy="99391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C617C5-BF86-42D1-BF0B-453EADBEEEE6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59773BC-C95C-4D0E-930A-58E547894455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79692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A769D56-81CF-4AFA-AA44-D892EDBC71A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CAC6FBA-7374-411D-8BA5-6A0A1FBD0A4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AAEDBAF-DDB7-43E5-BD78-D0C3F7073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D8064-7A1B-49D3-8F74-CCFCA39E432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D0C705-42ED-4A77-90BB-5590ADCBC97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9F10B5-DE6A-4D91-912F-DD8E01C4C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F5CCB9-1077-49CB-8813-FA69475CE789}"/>
              </a:ext>
            </a:extLst>
          </p:cNvPr>
          <p:cNvGrpSpPr/>
          <p:nvPr/>
        </p:nvGrpSpPr>
        <p:grpSpPr>
          <a:xfrm>
            <a:off x="2595177" y="1696116"/>
            <a:ext cx="466471" cy="2133311"/>
            <a:chOff x="1709889" y="2409498"/>
            <a:chExt cx="466471" cy="2133311"/>
          </a:xfrm>
        </p:grpSpPr>
        <p:pic>
          <p:nvPicPr>
            <p:cNvPr id="14" name="Picture 2" descr="Image result for ruler">
              <a:extLst>
                <a:ext uri="{FF2B5EF4-FFF2-40B4-BE49-F238E27FC236}">
                  <a16:creationId xmlns:a16="http://schemas.microsoft.com/office/drawing/2014/main" id="{7FC0BD40-B10F-4084-93D6-3750051EA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Image result for ruler">
              <a:extLst>
                <a:ext uri="{FF2B5EF4-FFF2-40B4-BE49-F238E27FC236}">
                  <a16:creationId xmlns:a16="http://schemas.microsoft.com/office/drawing/2014/main" id="{37698C7F-947B-4E5F-A67A-C38309072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ruler">
              <a:extLst>
                <a:ext uri="{FF2B5EF4-FFF2-40B4-BE49-F238E27FC236}">
                  <a16:creationId xmlns:a16="http://schemas.microsoft.com/office/drawing/2014/main" id="{5EC6A317-979C-45CC-8C50-6F9895E9E7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0C828-4EED-424D-8FE9-282E3BA3A04A}"/>
              </a:ext>
            </a:extLst>
          </p:cNvPr>
          <p:cNvGrpSpPr/>
          <p:nvPr/>
        </p:nvGrpSpPr>
        <p:grpSpPr>
          <a:xfrm>
            <a:off x="2898188" y="1696116"/>
            <a:ext cx="466471" cy="2133311"/>
            <a:chOff x="1709889" y="2409498"/>
            <a:chExt cx="466471" cy="2133311"/>
          </a:xfrm>
        </p:grpSpPr>
        <p:pic>
          <p:nvPicPr>
            <p:cNvPr id="18" name="Picture 2" descr="Image result for ruler">
              <a:extLst>
                <a:ext uri="{FF2B5EF4-FFF2-40B4-BE49-F238E27FC236}">
                  <a16:creationId xmlns:a16="http://schemas.microsoft.com/office/drawing/2014/main" id="{5A03E978-D385-40AE-AE15-860294E28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ruler">
              <a:extLst>
                <a:ext uri="{FF2B5EF4-FFF2-40B4-BE49-F238E27FC236}">
                  <a16:creationId xmlns:a16="http://schemas.microsoft.com/office/drawing/2014/main" id="{9E482A00-3CFF-4944-A4E2-726ED1BAE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ruler">
              <a:extLst>
                <a:ext uri="{FF2B5EF4-FFF2-40B4-BE49-F238E27FC236}">
                  <a16:creationId xmlns:a16="http://schemas.microsoft.com/office/drawing/2014/main" id="{199E2444-145C-4669-BDF5-45D01E738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B471E8-9FA4-4D84-8C51-CC40AE4FD08A}"/>
              </a:ext>
            </a:extLst>
          </p:cNvPr>
          <p:cNvGrpSpPr/>
          <p:nvPr/>
        </p:nvGrpSpPr>
        <p:grpSpPr>
          <a:xfrm>
            <a:off x="3202147" y="1695891"/>
            <a:ext cx="466471" cy="2133311"/>
            <a:chOff x="1709889" y="2409498"/>
            <a:chExt cx="466471" cy="2133311"/>
          </a:xfrm>
        </p:grpSpPr>
        <p:pic>
          <p:nvPicPr>
            <p:cNvPr id="22" name="Picture 2" descr="Image result for ruler">
              <a:extLst>
                <a:ext uri="{FF2B5EF4-FFF2-40B4-BE49-F238E27FC236}">
                  <a16:creationId xmlns:a16="http://schemas.microsoft.com/office/drawing/2014/main" id="{7FDCB199-C44E-4D9D-8D21-BEEC99FAC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ruler">
              <a:extLst>
                <a:ext uri="{FF2B5EF4-FFF2-40B4-BE49-F238E27FC236}">
                  <a16:creationId xmlns:a16="http://schemas.microsoft.com/office/drawing/2014/main" id="{4AD6988D-378E-4B20-B422-D6A8E8DB24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92351C0E-33D1-4726-A9B7-D86B2AEC0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2E1A8D93-F678-462A-9E3F-EAECC2738F34}"/>
              </a:ext>
            </a:extLst>
          </p:cNvPr>
          <p:cNvSpPr/>
          <p:nvPr/>
        </p:nvSpPr>
        <p:spPr>
          <a:xfrm rot="214005">
            <a:off x="2574070" y="1710294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83" name="Group 82">
            <a:extLst>
              <a:ext uri="{FF2B5EF4-FFF2-40B4-BE49-F238E27FC236}">
                <a16:creationId xmlns:a16="http://schemas.microsoft.com/office/drawing/2014/main" id="{B9497ADF-72A6-4630-A3E3-6A449DB1F3BD}"/>
              </a:ext>
            </a:extLst>
          </p:cNvPr>
          <p:cNvGrpSpPr>
            <a:grpSpLocks noChangeAspect="1"/>
          </p:cNvGrpSpPr>
          <p:nvPr/>
        </p:nvGrpSpPr>
        <p:grpSpPr>
          <a:xfrm rot="20881251">
            <a:off x="9229960" y="2664605"/>
            <a:ext cx="412505" cy="745745"/>
            <a:chOff x="5300247" y="1857181"/>
            <a:chExt cx="1420782" cy="2510633"/>
          </a:xfrm>
        </p:grpSpPr>
        <p:sp>
          <p:nvSpPr>
            <p:cNvPr id="84" name="Rectangle 83">
              <a:extLst>
                <a:ext uri="{FF2B5EF4-FFF2-40B4-BE49-F238E27FC236}">
                  <a16:creationId xmlns:a16="http://schemas.microsoft.com/office/drawing/2014/main" id="{00DFCEBF-D1EC-4716-987E-944BCBC1D7DD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85" name="Group 84">
              <a:extLst>
                <a:ext uri="{FF2B5EF4-FFF2-40B4-BE49-F238E27FC236}">
                  <a16:creationId xmlns:a16="http://schemas.microsoft.com/office/drawing/2014/main" id="{5AE0F3A6-0E73-4DB3-B3A2-AC56FAB5F016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95" name="Picture 2" descr="Image result for ruler">
                <a:extLst>
                  <a:ext uri="{FF2B5EF4-FFF2-40B4-BE49-F238E27FC236}">
                    <a16:creationId xmlns:a16="http://schemas.microsoft.com/office/drawing/2014/main" id="{276AF81B-6B5B-4FA9-B684-BB35D29E1C0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6" name="Picture 2" descr="Image result for ruler">
                <a:extLst>
                  <a:ext uri="{FF2B5EF4-FFF2-40B4-BE49-F238E27FC236}">
                    <a16:creationId xmlns:a16="http://schemas.microsoft.com/office/drawing/2014/main" id="{3FDBDFE5-5348-4347-BE73-F8AC8999A5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7" name="Picture 2" descr="Image result for ruler">
                <a:extLst>
                  <a:ext uri="{FF2B5EF4-FFF2-40B4-BE49-F238E27FC236}">
                    <a16:creationId xmlns:a16="http://schemas.microsoft.com/office/drawing/2014/main" id="{46401663-E6F4-4314-8C9A-9B60183F4BF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6" name="Group 85">
              <a:extLst>
                <a:ext uri="{FF2B5EF4-FFF2-40B4-BE49-F238E27FC236}">
                  <a16:creationId xmlns:a16="http://schemas.microsoft.com/office/drawing/2014/main" id="{26B61CFA-78B9-41D6-A115-65CA6B1EFEE8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92" name="Picture 2" descr="Image result for ruler">
                <a:extLst>
                  <a:ext uri="{FF2B5EF4-FFF2-40B4-BE49-F238E27FC236}">
                    <a16:creationId xmlns:a16="http://schemas.microsoft.com/office/drawing/2014/main" id="{C942E256-693C-4797-B094-A6CE9BEFAD1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3" name="Picture 2" descr="Image result for ruler">
                <a:extLst>
                  <a:ext uri="{FF2B5EF4-FFF2-40B4-BE49-F238E27FC236}">
                    <a16:creationId xmlns:a16="http://schemas.microsoft.com/office/drawing/2014/main" id="{F16EAFD7-3DC8-4A8C-A765-ABF4B90F327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4" name="Picture 2" descr="Image result for ruler">
                <a:extLst>
                  <a:ext uri="{FF2B5EF4-FFF2-40B4-BE49-F238E27FC236}">
                    <a16:creationId xmlns:a16="http://schemas.microsoft.com/office/drawing/2014/main" id="{91D98284-D8A5-4FDE-A932-96E71FCAF9C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87" name="Group 86">
              <a:extLst>
                <a:ext uri="{FF2B5EF4-FFF2-40B4-BE49-F238E27FC236}">
                  <a16:creationId xmlns:a16="http://schemas.microsoft.com/office/drawing/2014/main" id="{CA18C959-F1A5-4A06-9048-F4AADFE40558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89" name="Picture 2" descr="Image result for ruler">
                <a:extLst>
                  <a:ext uri="{FF2B5EF4-FFF2-40B4-BE49-F238E27FC236}">
                    <a16:creationId xmlns:a16="http://schemas.microsoft.com/office/drawing/2014/main" id="{5964D30F-3412-44B8-88B4-FE7E4E99B1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0" name="Picture 2" descr="Image result for ruler">
                <a:extLst>
                  <a:ext uri="{FF2B5EF4-FFF2-40B4-BE49-F238E27FC236}">
                    <a16:creationId xmlns:a16="http://schemas.microsoft.com/office/drawing/2014/main" id="{5912F331-5FFA-450F-AFCE-3B5FA7AF124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91" name="Picture 2" descr="Image result for ruler">
                <a:extLst>
                  <a:ext uri="{FF2B5EF4-FFF2-40B4-BE49-F238E27FC236}">
                    <a16:creationId xmlns:a16="http://schemas.microsoft.com/office/drawing/2014/main" id="{D59D1393-973B-4E93-AD48-F46B5E38433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6D8A9C7-1E32-4296-9681-1B99CCEEBB70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C35729-04B2-4942-9348-E0C61BBBB244}"/>
              </a:ext>
            </a:extLst>
          </p:cNvPr>
          <p:cNvGrpSpPr/>
          <p:nvPr/>
        </p:nvGrpSpPr>
        <p:grpSpPr>
          <a:xfrm rot="20881251">
            <a:off x="5387272" y="2173683"/>
            <a:ext cx="1420782" cy="2510633"/>
            <a:chOff x="5300247" y="1857181"/>
            <a:chExt cx="1420782" cy="2510633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6E3AA9D-5AA7-4EAA-8331-DE84099A44DC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2350917F-6B30-4CBD-9A6D-D1FC389A8EB3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110" name="Picture 2" descr="Image result for ruler">
                <a:extLst>
                  <a:ext uri="{FF2B5EF4-FFF2-40B4-BE49-F238E27FC236}">
                    <a16:creationId xmlns:a16="http://schemas.microsoft.com/office/drawing/2014/main" id="{D317BF1B-2C5C-4985-8A62-EAAB7D0AF2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1" name="Picture 2" descr="Image result for ruler">
                <a:extLst>
                  <a:ext uri="{FF2B5EF4-FFF2-40B4-BE49-F238E27FC236}">
                    <a16:creationId xmlns:a16="http://schemas.microsoft.com/office/drawing/2014/main" id="{199AAF6C-6F88-4BBA-8EFA-3A72DFE229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2" name="Picture 2" descr="Image result for ruler">
                <a:extLst>
                  <a:ext uri="{FF2B5EF4-FFF2-40B4-BE49-F238E27FC236}">
                    <a16:creationId xmlns:a16="http://schemas.microsoft.com/office/drawing/2014/main" id="{01CE1F9B-7CD5-421C-B24A-1DDF54895E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F0722EC8-FDD2-4241-820C-8BC41272AD1B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107" name="Picture 2" descr="Image result for ruler">
                <a:extLst>
                  <a:ext uri="{FF2B5EF4-FFF2-40B4-BE49-F238E27FC236}">
                    <a16:creationId xmlns:a16="http://schemas.microsoft.com/office/drawing/2014/main" id="{ADF4E990-EF23-4F4A-A521-FA3450A996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8" name="Picture 2" descr="Image result for ruler">
                <a:extLst>
                  <a:ext uri="{FF2B5EF4-FFF2-40B4-BE49-F238E27FC236}">
                    <a16:creationId xmlns:a16="http://schemas.microsoft.com/office/drawing/2014/main" id="{2EC1B008-BD40-420B-A6F0-89C9E0BDE4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9" name="Picture 2" descr="Image result for ruler">
                <a:extLst>
                  <a:ext uri="{FF2B5EF4-FFF2-40B4-BE49-F238E27FC236}">
                    <a16:creationId xmlns:a16="http://schemas.microsoft.com/office/drawing/2014/main" id="{F3711AFC-E571-4D54-A103-0A75A51454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901CC10D-5FB9-43E4-BF0E-057608EA45D0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104" name="Picture 2" descr="Image result for ruler">
                <a:extLst>
                  <a:ext uri="{FF2B5EF4-FFF2-40B4-BE49-F238E27FC236}">
                    <a16:creationId xmlns:a16="http://schemas.microsoft.com/office/drawing/2014/main" id="{F5417F06-BCA3-4332-9301-18C29E8C3C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" name="Picture 2" descr="Image result for ruler">
                <a:extLst>
                  <a:ext uri="{FF2B5EF4-FFF2-40B4-BE49-F238E27FC236}">
                    <a16:creationId xmlns:a16="http://schemas.microsoft.com/office/drawing/2014/main" id="{3D5278BB-6C74-46AD-BF07-D24502F277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6" name="Picture 2" descr="Image result for ruler">
                <a:extLst>
                  <a:ext uri="{FF2B5EF4-FFF2-40B4-BE49-F238E27FC236}">
                    <a16:creationId xmlns:a16="http://schemas.microsoft.com/office/drawing/2014/main" id="{94B39BEA-2CB6-4480-9352-48F87E8365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B68F18C-44B2-41DB-ABFB-162EFAA4E130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7597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FEB205D-96FB-4382-84BF-1D34FBCEB82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3B109-46D6-4845-8F35-8CD33A4BD8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293ADB-5F44-43C5-82C7-7FAAD221A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B9D43D8-AFBE-428D-BDE8-79DFF58B7FC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E66A8C-822C-4B99-89FF-8F2B13D304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11FAC7-2F4A-442C-BA24-4BC0B8D85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1" name="Picture 2" descr="Image result for hat drawing">
            <a:extLst>
              <a:ext uri="{FF2B5EF4-FFF2-40B4-BE49-F238E27FC236}">
                <a16:creationId xmlns:a16="http://schemas.microsoft.com/office/drawing/2014/main" id="{2B2F10BA-A254-41D2-8561-993A49FE3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8716">
            <a:off x="3536485" y="3575947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2FAC27E3-4E1C-4EA5-BF12-B6223C969B3D}"/>
              </a:ext>
            </a:extLst>
          </p:cNvPr>
          <p:cNvGrpSpPr/>
          <p:nvPr/>
        </p:nvGrpSpPr>
        <p:grpSpPr>
          <a:xfrm rot="20450761">
            <a:off x="9186556" y="2822521"/>
            <a:ext cx="448906" cy="538959"/>
            <a:chOff x="5371802" y="798990"/>
            <a:chExt cx="1289968" cy="1651247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8CE30D74-1EE2-4033-B0AF-2068A8231928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5" name="Picture 2" descr="Image result for hat drawing">
              <a:extLst>
                <a:ext uri="{FF2B5EF4-FFF2-40B4-BE49-F238E27FC236}">
                  <a16:creationId xmlns:a16="http://schemas.microsoft.com/office/drawing/2014/main" id="{3020BF7A-C275-4448-AEF6-A54D32D9F9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669762" y="1405513"/>
              <a:ext cx="692853" cy="4749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576A381E-6F22-41B2-B4BB-3686BAF59D05}"/>
              </a:ext>
            </a:extLst>
          </p:cNvPr>
          <p:cNvGrpSpPr/>
          <p:nvPr/>
        </p:nvGrpSpPr>
        <p:grpSpPr>
          <a:xfrm rot="20450761">
            <a:off x="5451016" y="2603376"/>
            <a:ext cx="1289968" cy="1651247"/>
            <a:chOff x="5371802" y="798990"/>
            <a:chExt cx="1289968" cy="1651247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668D642F-FE3B-4E8A-B50A-8D639E04262A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8" name="Picture 2" descr="Image result for hat drawing">
              <a:extLst>
                <a:ext uri="{FF2B5EF4-FFF2-40B4-BE49-F238E27FC236}">
                  <a16:creationId xmlns:a16="http://schemas.microsoft.com/office/drawing/2014/main" id="{1B920A9E-20F1-40F9-A8D4-160A5FDC9BD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669762" y="1405513"/>
              <a:ext cx="692853" cy="4749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3923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507727-C56C-401E-BECA-FEBD4AD85C46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C6BBEF-CFBA-4134-BAEB-7382992E480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35AC01-2036-45EE-9716-1C7E4E3C3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7FD76-1A35-4966-BF05-8953D25A0D22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75593-7A31-49AA-87F9-434B5990C8B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A444B-FC5B-491B-8434-9879A3AD4C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fish bowl">
            <a:extLst>
              <a:ext uri="{FF2B5EF4-FFF2-40B4-BE49-F238E27FC236}">
                <a16:creationId xmlns:a16="http://schemas.microsoft.com/office/drawing/2014/main" id="{2EBA530A-4AA3-4FE4-A6FE-6B220BD2B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31" y="3147645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EAC821-945C-438F-8C0F-67CCA0E684E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149180" y="1747553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B351C9E2-3658-49FE-8298-07CFCFFEF9E0}"/>
              </a:ext>
            </a:extLst>
          </p:cNvPr>
          <p:cNvSpPr/>
          <p:nvPr/>
        </p:nvSpPr>
        <p:spPr>
          <a:xfrm rot="8384572">
            <a:off x="2931069" y="2870626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6" descr="Image result for thumbtack">
            <a:extLst>
              <a:ext uri="{FF2B5EF4-FFF2-40B4-BE49-F238E27FC236}">
                <a16:creationId xmlns:a16="http://schemas.microsoft.com/office/drawing/2014/main" id="{CA65D2C5-54E0-4185-87BA-187B5779E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07559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644F9E6D-BF7E-4CD0-AE4B-FAA957454103}"/>
              </a:ext>
            </a:extLst>
          </p:cNvPr>
          <p:cNvGrpSpPr/>
          <p:nvPr/>
        </p:nvGrpSpPr>
        <p:grpSpPr>
          <a:xfrm rot="20537662">
            <a:off x="9165317" y="2819039"/>
            <a:ext cx="513451" cy="634462"/>
            <a:chOff x="5087924" y="1626612"/>
            <a:chExt cx="1693702" cy="267645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0EBEFEAE-6B49-4445-A5CE-57AC7951D051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 descr="Image result for fish bowl">
              <a:extLst>
                <a:ext uri="{FF2B5EF4-FFF2-40B4-BE49-F238E27FC236}">
                  <a16:creationId xmlns:a16="http://schemas.microsoft.com/office/drawing/2014/main" id="{655786A5-ED04-438D-8712-7168F3D4229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1A6BDEEF-BAED-4E87-AAF3-5E4474414B07}"/>
                </a:ext>
              </a:extLst>
            </p:cNvPr>
            <p:cNvCxnSpPr>
              <a:cxnSpLocks/>
              <a:endCxn id="21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3" name="Picture 6" descr="Image result for thumbtack">
              <a:extLst>
                <a:ext uri="{FF2B5EF4-FFF2-40B4-BE49-F238E27FC236}">
                  <a16:creationId xmlns:a16="http://schemas.microsoft.com/office/drawing/2014/main" id="{E72644C8-AB86-4800-B544-23B9AD0B837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CAE4F1C-72F5-4A41-9EEB-1D2E3BF7769E}"/>
              </a:ext>
            </a:extLst>
          </p:cNvPr>
          <p:cNvGrpSpPr/>
          <p:nvPr/>
        </p:nvGrpSpPr>
        <p:grpSpPr>
          <a:xfrm rot="20537662">
            <a:off x="5249149" y="1929285"/>
            <a:ext cx="1693702" cy="2676457"/>
            <a:chOff x="5087924" y="1626612"/>
            <a:chExt cx="1693702" cy="2676457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FC0F730-610E-4B68-A936-95A4A0268D80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 descr="Image result for fish bowl">
              <a:extLst>
                <a:ext uri="{FF2B5EF4-FFF2-40B4-BE49-F238E27FC236}">
                  <a16:creationId xmlns:a16="http://schemas.microsoft.com/office/drawing/2014/main" id="{AB672D2B-1C57-48B5-ADF3-251250633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F4F0BC-C272-42A1-8AA5-9E3AACAD6A8D}"/>
                </a:ext>
              </a:extLst>
            </p:cNvPr>
            <p:cNvCxnSpPr>
              <a:cxnSpLocks/>
              <a:endCxn id="26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6" descr="Image result for thumbtack">
              <a:extLst>
                <a:ext uri="{FF2B5EF4-FFF2-40B4-BE49-F238E27FC236}">
                  <a16:creationId xmlns:a16="http://schemas.microsoft.com/office/drawing/2014/main" id="{6EB661C7-0AAE-425D-AB83-4798C08A90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9074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9779CC1-F316-4E20-B1FA-EC254E2AA2CA}"/>
              </a:ext>
            </a:extLst>
          </p:cNvPr>
          <p:cNvGrpSpPr/>
          <p:nvPr/>
        </p:nvGrpSpPr>
        <p:grpSpPr>
          <a:xfrm>
            <a:off x="611906" y="63429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0F5A78-51CA-474A-8BF7-B682DBA0230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EBCA063-D050-4067-BB66-A5AB563844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C01E08D-70A2-4D9F-B774-A36A707BEBD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B3464575-31E5-4209-A313-E8DBFFC259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A214F2C4-3F7D-414F-BD1E-02B7668F2FC4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F0670748-1146-4CEF-B17A-A7919C2FB03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FF1514C-7CD5-4E3F-A405-C6F20E3FD3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461EC4-6D18-4F1D-8A8C-C136E2EC26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CA6907-83C3-4735-8A12-1E2882D407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E8E28E3-C9E3-44A2-93E5-B44BADF399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15906F2-655D-44F7-8A54-ADCBEEA5A11D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CA783CBB-0434-4129-A3D3-DC61FB9889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CE3603C-0091-42CA-8A50-17D16D92043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28A5C46-F191-433D-84B2-0599C8E10B5A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D2627DB-0F5B-4365-A979-20CA067B98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0" name="Picture 29">
            <a:extLst>
              <a:ext uri="{FF2B5EF4-FFF2-40B4-BE49-F238E27FC236}">
                <a16:creationId xmlns:a16="http://schemas.microsoft.com/office/drawing/2014/main" id="{93306D51-F423-4644-8F38-316DBD63D81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950977" y="4297589"/>
            <a:ext cx="714375" cy="406548"/>
          </a:xfrm>
          <a:prstGeom prst="rect">
            <a:avLst/>
          </a:prstGeom>
        </p:spPr>
      </p:pic>
      <p:pic>
        <p:nvPicPr>
          <p:cNvPr id="31" name="Picture 2" descr="Image result for cartoon potted plant">
            <a:extLst>
              <a:ext uri="{FF2B5EF4-FFF2-40B4-BE49-F238E27FC236}">
                <a16:creationId xmlns:a16="http://schemas.microsoft.com/office/drawing/2014/main" id="{FEB7F492-975A-4314-AC0B-E457669F6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2D076095-E986-4513-9CF0-4EE3678D92C5}"/>
              </a:ext>
            </a:extLst>
          </p:cNvPr>
          <p:cNvGrpSpPr/>
          <p:nvPr/>
        </p:nvGrpSpPr>
        <p:grpSpPr>
          <a:xfrm rot="21303372">
            <a:off x="5465342" y="2506061"/>
            <a:ext cx="1261316" cy="1522906"/>
            <a:chOff x="5689697" y="2148396"/>
            <a:chExt cx="1261316" cy="152290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2C89220-836D-46F9-9624-FC3AF690908E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2" descr="Image result for cartoon potted plant">
              <a:extLst>
                <a:ext uri="{FF2B5EF4-FFF2-40B4-BE49-F238E27FC236}">
                  <a16:creationId xmlns:a16="http://schemas.microsoft.com/office/drawing/2014/main" id="{CC98101D-A670-4BCB-81F1-D0A13D0BF6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8888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02FB207-936A-4A63-9550-C5B0A3FD795B}"/>
              </a:ext>
            </a:extLst>
          </p:cNvPr>
          <p:cNvGrpSpPr/>
          <p:nvPr/>
        </p:nvGrpSpPr>
        <p:grpSpPr>
          <a:xfrm rot="20987938">
            <a:off x="5395052" y="2319557"/>
            <a:ext cx="1401896" cy="1895914"/>
            <a:chOff x="5418304" y="2286000"/>
            <a:chExt cx="1401896" cy="189591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C76E43C-AC43-486E-A50D-59348E34966F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2" descr="Image result for cartoon foldable chair">
              <a:extLst>
                <a:ext uri="{FF2B5EF4-FFF2-40B4-BE49-F238E27FC236}">
                  <a16:creationId xmlns:a16="http://schemas.microsoft.com/office/drawing/2014/main" id="{F510344A-0FEC-4E0F-924A-967E49AC2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5" name="Picture 4">
            <a:extLst>
              <a:ext uri="{FF2B5EF4-FFF2-40B4-BE49-F238E27FC236}">
                <a16:creationId xmlns:a16="http://schemas.microsoft.com/office/drawing/2014/main" id="{25926D31-8AB1-4ED9-9F50-3B0FEFB044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7931" y="4180952"/>
            <a:ext cx="813735" cy="5374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EB5EBE-6550-4089-BF62-305733BE4926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393028-CB4E-43D7-9040-8F2B16A183CF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1E207C-72B3-4CB8-86E7-8DB2EADC88F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8C5C6F8-7F39-49F1-AA03-8F50D5104DC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4CA715A-21D4-42ED-B00E-E122D30A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2CF772C-E52A-4600-8EEE-B05CBF6D4F9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A9436B6-EF4B-4B3A-B70B-FA222E0D8917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7F7C0BD7-5CAE-47D9-B563-94620B14E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B322E9-B370-48D3-BEE2-8CDEC54179AE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18EBA7-76CF-4986-91E6-CE4F7439E55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29AAF8-540F-4B7A-BF1C-D3047722A066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443245-4C6A-4817-A702-D3B643EA855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FBCD5150-1AA3-46BD-9898-83A5AA917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27DEF6E-8890-488E-95DE-ACD008CB1403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B3DC0D5-15ED-49F1-A22D-5D90B1E123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81E680B-E8D6-41EF-B0F1-E0D9895E6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stack of books">
            <a:extLst>
              <a:ext uri="{FF2B5EF4-FFF2-40B4-BE49-F238E27FC236}">
                <a16:creationId xmlns:a16="http://schemas.microsoft.com/office/drawing/2014/main" id="{CD84724E-F2AE-46AD-8702-3A30E2BC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062" y="4447212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BABC97E-149F-42E2-A520-A1015D2C524C}"/>
              </a:ext>
            </a:extLst>
          </p:cNvPr>
          <p:cNvGrpSpPr/>
          <p:nvPr/>
        </p:nvGrpSpPr>
        <p:grpSpPr>
          <a:xfrm rot="20748113">
            <a:off x="5691495" y="2801436"/>
            <a:ext cx="809010" cy="932155"/>
            <a:chOff x="5622063" y="2801435"/>
            <a:chExt cx="809010" cy="93215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7D5DA3-AE06-479D-B99C-CCA99983E312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 descr="Image result for stack of books">
              <a:extLst>
                <a:ext uri="{FF2B5EF4-FFF2-40B4-BE49-F238E27FC236}">
                  <a16:creationId xmlns:a16="http://schemas.microsoft.com/office/drawing/2014/main" id="{F00166EB-6ADC-4EB3-BABF-05437E5131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26" name="Picture 25">
            <a:extLst>
              <a:ext uri="{FF2B5EF4-FFF2-40B4-BE49-F238E27FC236}">
                <a16:creationId xmlns:a16="http://schemas.microsoft.com/office/drawing/2014/main" id="{F23915CC-A8A2-4CE1-9CD6-A5107011A9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4931" y="4346177"/>
            <a:ext cx="859735" cy="357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5220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BC8C274-21D3-4EC6-980F-C363343A871C}"/>
              </a:ext>
            </a:extLst>
          </p:cNvPr>
          <p:cNvGrpSpPr/>
          <p:nvPr/>
        </p:nvGrpSpPr>
        <p:grpSpPr>
          <a:xfrm rot="20655897">
            <a:off x="5366628" y="2641637"/>
            <a:ext cx="1458745" cy="1251753"/>
            <a:chOff x="5230741" y="2450235"/>
            <a:chExt cx="1458745" cy="125175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1892A0-346C-4D32-A5C7-98B085AFDDCA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Image result for cinderblocks">
              <a:extLst>
                <a:ext uri="{FF2B5EF4-FFF2-40B4-BE49-F238E27FC236}">
                  <a16:creationId xmlns:a16="http://schemas.microsoft.com/office/drawing/2014/main" id="{1727A25B-0B2B-4B7E-9F7D-6E2A15A9B6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A6B67B27-156C-44D4-9A18-15F5CD8C905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76164" y="4322389"/>
            <a:ext cx="704676" cy="381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95672D-32CE-4DB6-ACC3-0AD52AF94BE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E39620F-8098-4FB4-BBBA-A53B34B8CB54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9D19DE-B8F9-4685-8416-17EC6B7F601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0FA97FA-BF62-49CB-8BE9-CAB7C1C4FCB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31EFA58-C802-4C0D-8C2A-956C1E63B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26C4291C-04D5-4591-A02B-445EADF9C40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FB4E48C-7101-4467-8C25-A1DBE087986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1A6CC26-55E0-4316-8E10-66D24A115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6B8A83-588D-4D53-B8C4-4B1646B6400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6A2C39-8F1C-4F3F-BFEC-1A293253177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8E21A8D-AEF3-426A-A9D9-E6AF3101BDC8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3FF33FC-4870-4610-B8E1-B3B98271EB3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5C30A765-DF54-41CE-BDAF-C9528AB1D3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EB6B279-626F-4126-ADA7-A51911CD4DAF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6E6D6BA-C8AE-426B-853E-1A53943E756F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12934F7-8254-4D62-AAFA-E096059F3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103E-92A5-4EDA-A9C7-B9A557996311}"/>
              </a:ext>
            </a:extLst>
          </p:cNvPr>
          <p:cNvSpPr/>
          <p:nvPr/>
        </p:nvSpPr>
        <p:spPr>
          <a:xfrm rot="21407417" flipV="1">
            <a:off x="2620365" y="3536069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864672-39BC-4F8B-9FC4-EF5B4DC8CD10}"/>
              </a:ext>
            </a:extLst>
          </p:cNvPr>
          <p:cNvGrpSpPr/>
          <p:nvPr/>
        </p:nvGrpSpPr>
        <p:grpSpPr>
          <a:xfrm rot="20518083">
            <a:off x="5633053" y="2932043"/>
            <a:ext cx="925894" cy="993913"/>
            <a:chOff x="5511375" y="1381537"/>
            <a:chExt cx="925894" cy="9939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AEC4D7B-C015-4C08-B0A1-FE6F035CF801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C380F57-584F-4443-B33E-FA5210516D57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9680E231-49A5-442A-9F89-1A70AF00A9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8985269" y="4417257"/>
            <a:ext cx="603857" cy="2780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2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A52BC1-98A1-4DB1-84F3-6E5FC790AF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FD3B10-0889-4720-8DAE-FCD2D93C3EC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46DEC3E-96D3-426E-BF67-02D16E0B4C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BE01C3-E0E1-453C-9EEB-1C7F8912917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B6CD4BA-2FD5-4FBC-9E45-2D54212BEE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4392DE9-54BF-4CE2-9921-8E18BB1BE7B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648E828-4C0D-4A5C-A651-891B21B6672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B39C2FF-F0B2-4ECE-B550-B298F1A26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46CC9E-4D5C-4FEB-8327-63CCB3E70CF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C5ED3B-6ED5-41EA-B0B7-708F6F27B00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9454086-CD63-4A92-9AE6-CD315A9F9C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351FC24-FBCE-470B-9906-78BE3BC1E59E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F59162F-7B68-498E-B947-CAE1773058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7167928-9D38-49A2-A780-F08F042996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7F367E-6370-4ED4-AD13-AF032C333DB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DAEA9B0-2BCC-443A-B5CE-B432250D9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852A7-D82C-4A78-B135-6197936BA51B}"/>
              </a:ext>
            </a:extLst>
          </p:cNvPr>
          <p:cNvGrpSpPr/>
          <p:nvPr/>
        </p:nvGrpSpPr>
        <p:grpSpPr>
          <a:xfrm>
            <a:off x="2612761" y="1590612"/>
            <a:ext cx="466471" cy="2133311"/>
            <a:chOff x="1709889" y="2409498"/>
            <a:chExt cx="466471" cy="2133311"/>
          </a:xfrm>
        </p:grpSpPr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F13DA9EE-7A5B-42BA-96CE-284C6E80E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ruler">
              <a:extLst>
                <a:ext uri="{FF2B5EF4-FFF2-40B4-BE49-F238E27FC236}">
                  <a16:creationId xmlns:a16="http://schemas.microsoft.com/office/drawing/2014/main" id="{C73B92CF-8F75-436C-A518-622FC8126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Image result for ruler">
              <a:extLst>
                <a:ext uri="{FF2B5EF4-FFF2-40B4-BE49-F238E27FC236}">
                  <a16:creationId xmlns:a16="http://schemas.microsoft.com/office/drawing/2014/main" id="{22F54059-031F-4035-B118-44E60B4D66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86D1E-9BE1-4420-A8E9-F7966F41DF7E}"/>
              </a:ext>
            </a:extLst>
          </p:cNvPr>
          <p:cNvGrpSpPr/>
          <p:nvPr/>
        </p:nvGrpSpPr>
        <p:grpSpPr>
          <a:xfrm>
            <a:off x="2915772" y="1590612"/>
            <a:ext cx="466471" cy="2133311"/>
            <a:chOff x="1709889" y="2409498"/>
            <a:chExt cx="466471" cy="2133311"/>
          </a:xfrm>
        </p:grpSpPr>
        <p:pic>
          <p:nvPicPr>
            <p:cNvPr id="28" name="Picture 2" descr="Image result for ruler">
              <a:extLst>
                <a:ext uri="{FF2B5EF4-FFF2-40B4-BE49-F238E27FC236}">
                  <a16:creationId xmlns:a16="http://schemas.microsoft.com/office/drawing/2014/main" id="{FFB208E5-7C33-4BCE-90EA-B586587D4B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ruler">
              <a:extLst>
                <a:ext uri="{FF2B5EF4-FFF2-40B4-BE49-F238E27FC236}">
                  <a16:creationId xmlns:a16="http://schemas.microsoft.com/office/drawing/2014/main" id="{1C5BFF29-DCC9-4531-8611-DE6BB736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Image result for ruler">
              <a:extLst>
                <a:ext uri="{FF2B5EF4-FFF2-40B4-BE49-F238E27FC236}">
                  <a16:creationId xmlns:a16="http://schemas.microsoft.com/office/drawing/2014/main" id="{FCE64DC0-7F6A-4672-A012-7200C9ED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533D80-BFD9-48DE-96D1-DF431836C6B5}"/>
              </a:ext>
            </a:extLst>
          </p:cNvPr>
          <p:cNvGrpSpPr/>
          <p:nvPr/>
        </p:nvGrpSpPr>
        <p:grpSpPr>
          <a:xfrm>
            <a:off x="3219731" y="1590387"/>
            <a:ext cx="466471" cy="2133311"/>
            <a:chOff x="1709889" y="2409498"/>
            <a:chExt cx="466471" cy="2133311"/>
          </a:xfrm>
        </p:grpSpPr>
        <p:pic>
          <p:nvPicPr>
            <p:cNvPr id="32" name="Picture 2" descr="Image result for ruler">
              <a:extLst>
                <a:ext uri="{FF2B5EF4-FFF2-40B4-BE49-F238E27FC236}">
                  <a16:creationId xmlns:a16="http://schemas.microsoft.com/office/drawing/2014/main" id="{269C56AA-6EBA-4D0A-928B-17014A6D44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ruler">
              <a:extLst>
                <a:ext uri="{FF2B5EF4-FFF2-40B4-BE49-F238E27FC236}">
                  <a16:creationId xmlns:a16="http://schemas.microsoft.com/office/drawing/2014/main" id="{5EA8A208-0EFB-4E3C-A9EA-17DA2F428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Image result for ruler">
              <a:extLst>
                <a:ext uri="{FF2B5EF4-FFF2-40B4-BE49-F238E27FC236}">
                  <a16:creationId xmlns:a16="http://schemas.microsoft.com/office/drawing/2014/main" id="{95EFAA5A-133B-4E7F-A0F4-24055029AF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DF433A-7B9F-4BD9-B08A-9141222D9548}"/>
              </a:ext>
            </a:extLst>
          </p:cNvPr>
          <p:cNvSpPr/>
          <p:nvPr/>
        </p:nvSpPr>
        <p:spPr>
          <a:xfrm>
            <a:off x="2762466" y="3520468"/>
            <a:ext cx="818934" cy="219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2580CEE-93BC-483A-92EF-F9EC9D4828A0}"/>
              </a:ext>
            </a:extLst>
          </p:cNvPr>
          <p:cNvSpPr/>
          <p:nvPr/>
        </p:nvSpPr>
        <p:spPr>
          <a:xfrm rot="214005">
            <a:off x="2604543" y="1596297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D89B91-1234-4604-B503-BE9F96E16A2E}"/>
              </a:ext>
            </a:extLst>
          </p:cNvPr>
          <p:cNvGrpSpPr/>
          <p:nvPr/>
        </p:nvGrpSpPr>
        <p:grpSpPr>
          <a:xfrm rot="20881251">
            <a:off x="5387272" y="2173683"/>
            <a:ext cx="1420782" cy="2510633"/>
            <a:chOff x="5300247" y="1857181"/>
            <a:chExt cx="1420782" cy="25106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54CBB2F-683B-4FDA-8318-56628F1E47CE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BCF1361-4A9B-4E4E-B202-47EC0FED14AA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44" name="Picture 2" descr="Image result for ruler">
                <a:extLst>
                  <a:ext uri="{FF2B5EF4-FFF2-40B4-BE49-F238E27FC236}">
                    <a16:creationId xmlns:a16="http://schemas.microsoft.com/office/drawing/2014/main" id="{2F4C33F8-7AA1-4815-8BD9-BC3852BC50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5" name="Picture 2" descr="Image result for ruler">
                <a:extLst>
                  <a:ext uri="{FF2B5EF4-FFF2-40B4-BE49-F238E27FC236}">
                    <a16:creationId xmlns:a16="http://schemas.microsoft.com/office/drawing/2014/main" id="{8AEABD4E-A85F-44DD-8820-79AB100AFB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6" name="Picture 2" descr="Image result for ruler">
                <a:extLst>
                  <a:ext uri="{FF2B5EF4-FFF2-40B4-BE49-F238E27FC236}">
                    <a16:creationId xmlns:a16="http://schemas.microsoft.com/office/drawing/2014/main" id="{E8C11F06-8183-4463-BA8F-9E57655995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9671221-710F-4B71-8879-254B0D1F9946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48" name="Picture 2" descr="Image result for ruler">
                <a:extLst>
                  <a:ext uri="{FF2B5EF4-FFF2-40B4-BE49-F238E27FC236}">
                    <a16:creationId xmlns:a16="http://schemas.microsoft.com/office/drawing/2014/main" id="{FC94BA79-E35C-4339-AFB0-FB3359AB98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9" name="Picture 2" descr="Image result for ruler">
                <a:extLst>
                  <a:ext uri="{FF2B5EF4-FFF2-40B4-BE49-F238E27FC236}">
                    <a16:creationId xmlns:a16="http://schemas.microsoft.com/office/drawing/2014/main" id="{ED817298-AD21-4E17-AB9D-680F10C99E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Picture 2" descr="Image result for ruler">
                <a:extLst>
                  <a:ext uri="{FF2B5EF4-FFF2-40B4-BE49-F238E27FC236}">
                    <a16:creationId xmlns:a16="http://schemas.microsoft.com/office/drawing/2014/main" id="{D8DD6AE2-65B0-4400-9520-F64CCC80B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FF5B3D4-3750-43AE-A579-123D6813D1C6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52" name="Picture 2" descr="Image result for ruler">
                <a:extLst>
                  <a:ext uri="{FF2B5EF4-FFF2-40B4-BE49-F238E27FC236}">
                    <a16:creationId xmlns:a16="http://schemas.microsoft.com/office/drawing/2014/main" id="{6942CB8C-FDA5-4468-9FD5-6370150383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Image result for ruler">
                <a:extLst>
                  <a:ext uri="{FF2B5EF4-FFF2-40B4-BE49-F238E27FC236}">
                    <a16:creationId xmlns:a16="http://schemas.microsoft.com/office/drawing/2014/main" id="{2B3AED63-3ECE-42E4-AB25-342A1680FF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2" descr="Image result for ruler">
                <a:extLst>
                  <a:ext uri="{FF2B5EF4-FFF2-40B4-BE49-F238E27FC236}">
                    <a16:creationId xmlns:a16="http://schemas.microsoft.com/office/drawing/2014/main" id="{8481E483-A55A-4711-92E5-FE206F4510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BE9881-661B-4304-AED7-ACACCD98A0CD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36" name="Picture 35">
            <a:extLst>
              <a:ext uri="{FF2B5EF4-FFF2-40B4-BE49-F238E27FC236}">
                <a16:creationId xmlns:a16="http://schemas.microsoft.com/office/drawing/2014/main" id="{FF38FA05-D3DD-4963-85CD-FC66190B2B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2304" y="4279274"/>
            <a:ext cx="864989" cy="4348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297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F802D4-AE62-4F67-B916-AB56C77773FF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D7F03-45C9-4A8D-948F-E1783FF732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016FBC5-6CC6-4834-9409-483319970360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FA911B-B828-4D64-8A9C-6AC87E1A0E3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49ACBEB-F974-48E3-8F43-9F9BA0D83D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DA1B5254-5CC6-4D5E-84D1-A9AA5ABE8A9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A334DE4-8B97-4E25-91CE-4A1EFC950E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0D0A60E-6EE4-4CAF-9035-3456D6C081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80DD7-5146-4400-9042-34205769BFAD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A3CB2AE-D685-4DB7-98A6-AB243A13730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068E2EC-D044-4A1D-9897-08A3DFB3C91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25A684A-2771-4A1A-A368-E94DDDB7E236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B0DFFA0-9C93-464C-BD95-43215B27B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F63A20C-97BC-4F15-8775-4E45FA0FDC2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F3609B-2B91-45BD-8A23-A3BEB17AF92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B7E8037-F75E-4937-931E-7199F7957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1" name="Picture 2" descr="Image result for hat drawing">
            <a:extLst>
              <a:ext uri="{FF2B5EF4-FFF2-40B4-BE49-F238E27FC236}">
                <a16:creationId xmlns:a16="http://schemas.microsoft.com/office/drawing/2014/main" id="{04D68855-05AD-4037-B826-8738C567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5943">
            <a:off x="2818803" y="4026291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5EADDD4-7869-4F3C-A2DC-F4E4B9FDE789}"/>
              </a:ext>
            </a:extLst>
          </p:cNvPr>
          <p:cNvGrpSpPr/>
          <p:nvPr/>
        </p:nvGrpSpPr>
        <p:grpSpPr>
          <a:xfrm rot="20450761">
            <a:off x="5451016" y="2603376"/>
            <a:ext cx="1289968" cy="1651247"/>
            <a:chOff x="5371802" y="798990"/>
            <a:chExt cx="1289968" cy="165124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7DF360C-B4B6-402B-91FB-5389A9F6AFB8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" descr="Image result for hat drawing">
              <a:extLst>
                <a:ext uri="{FF2B5EF4-FFF2-40B4-BE49-F238E27FC236}">
                  <a16:creationId xmlns:a16="http://schemas.microsoft.com/office/drawing/2014/main" id="{8EB1C6BA-E47A-4F9B-9576-FDF07C14CB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669762" y="1405513"/>
              <a:ext cx="692853" cy="47494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212EC0B0-18C8-4670-A715-3173690E6E9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879535" y="4210607"/>
            <a:ext cx="910528" cy="4935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98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9B2F8A-D1F1-4212-BCAD-880B46FE86B0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48E6F5-2444-4263-92D5-396A42F1FAC2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2032E9-B1A3-4267-9F55-5728EDD5C3F2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EF4423-6AEF-41B7-BE31-4ABD6B21B32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B15FC1E-D152-4A6A-990D-7DA862B0E8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82CD598-225A-43B8-9AFE-00B8849774FC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38C1D8C-07D8-45B3-A6C6-CF940D33A71D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FCD7911-FF64-4EB7-B324-44585EEB6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5D647A-5EED-411C-A534-BF5B1219CE3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2AAA5C-690C-4B96-8DDE-10049D15CD66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F2E7C-C032-4504-8CD8-B74D5F883CC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02DC842-D7D6-48D5-829B-936C495ADC6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242D208-BD76-4280-82CA-BA591603B2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FFDA2FE-0D3A-4BD5-80D2-2AA430B39355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BC3CCA4-633F-445C-A0C1-43529D4F33E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29A38E4-A688-4100-AC4C-8A49C1A86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362" name="Picture 2" descr="Image result for fish bowl">
            <a:extLst>
              <a:ext uri="{FF2B5EF4-FFF2-40B4-BE49-F238E27FC236}">
                <a16:creationId xmlns:a16="http://schemas.microsoft.com/office/drawing/2014/main" id="{62720F28-D415-433A-AA26-559061AC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484" y="3042139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0E77B9-450B-4D80-8664-4072BC78356E}"/>
              </a:ext>
            </a:extLst>
          </p:cNvPr>
          <p:cNvCxnSpPr>
            <a:cxnSpLocks/>
            <a:endCxn id="15362" idx="0"/>
          </p:cNvCxnSpPr>
          <p:nvPr/>
        </p:nvCxnSpPr>
        <p:spPr>
          <a:xfrm>
            <a:off x="3201933" y="1642047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CD5687E3-4AEF-45B1-AF11-7C9A601AC333}"/>
              </a:ext>
            </a:extLst>
          </p:cNvPr>
          <p:cNvSpPr/>
          <p:nvPr/>
        </p:nvSpPr>
        <p:spPr>
          <a:xfrm rot="8384572">
            <a:off x="2983822" y="2765120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366" name="Picture 6" descr="Image result for thumbtack">
            <a:extLst>
              <a:ext uri="{FF2B5EF4-FFF2-40B4-BE49-F238E27FC236}">
                <a16:creationId xmlns:a16="http://schemas.microsoft.com/office/drawing/2014/main" id="{8986FBE6-0DFD-4FE0-BA90-ECA7338ED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60312" y="1475686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48DFF6D-3511-405B-A2A7-30764CF6D0EB}"/>
              </a:ext>
            </a:extLst>
          </p:cNvPr>
          <p:cNvGrpSpPr/>
          <p:nvPr/>
        </p:nvGrpSpPr>
        <p:grpSpPr>
          <a:xfrm rot="20537662">
            <a:off x="5249149" y="1929285"/>
            <a:ext cx="1693702" cy="2676457"/>
            <a:chOff x="5087924" y="1626612"/>
            <a:chExt cx="1693702" cy="267645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0E169A-C4B0-4FE7-9C3D-B73606EB6470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Image result for fish bowl">
              <a:extLst>
                <a:ext uri="{FF2B5EF4-FFF2-40B4-BE49-F238E27FC236}">
                  <a16:creationId xmlns:a16="http://schemas.microsoft.com/office/drawing/2014/main" id="{BEC37CBE-BAE9-452E-ACC1-43B2F9AB3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414E52C-E1A4-46F3-A49B-1F3BCD960372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6" descr="Image result for thumbtack">
              <a:extLst>
                <a:ext uri="{FF2B5EF4-FFF2-40B4-BE49-F238E27FC236}">
                  <a16:creationId xmlns:a16="http://schemas.microsoft.com/office/drawing/2014/main" id="{516AB8D6-C115-4131-98F1-DC7DD3070B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3" name="Picture 2">
            <a:extLst>
              <a:ext uri="{FF2B5EF4-FFF2-40B4-BE49-F238E27FC236}">
                <a16:creationId xmlns:a16="http://schemas.microsoft.com/office/drawing/2014/main" id="{1E1C999B-34A8-42CD-8F3B-7231D63FB7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790767" y="4202510"/>
            <a:ext cx="1067297" cy="5158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654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Lopez-Brau</dc:creator>
  <cp:lastModifiedBy> </cp:lastModifiedBy>
  <cp:revision>14</cp:revision>
  <dcterms:created xsi:type="dcterms:W3CDTF">2018-12-27T21:52:19Z</dcterms:created>
  <dcterms:modified xsi:type="dcterms:W3CDTF">2018-12-29T21:45:59Z</dcterms:modified>
</cp:coreProperties>
</file>

<file path=docProps/thumbnail.jpeg>
</file>